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2264" y="28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01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008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1"/>
            <a:ext cx="1543050" cy="84522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1"/>
            <a:ext cx="4514850" cy="84522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3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162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2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7"/>
            <a:ext cx="5829300" cy="216693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915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2"/>
            <a:ext cx="3028950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19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86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31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599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394406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460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1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3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692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6"/>
            <a:ext cx="16002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5B8FC-1F28-4AE1-AFD2-737631E76D91}" type="datetimeFigureOut">
              <a:rPr lang="en-SG" smtClean="0"/>
              <a:t>29/6/2021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6"/>
            <a:ext cx="21717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6"/>
            <a:ext cx="16002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979C9-6A47-44EE-869D-09E89F997A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78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openxmlformats.org/officeDocument/2006/relationships/hyperlink" Target="mailto:Jt-sied@mail.doshisha.ac.jp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クイーン, 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3BE4BA-6880-47BD-9E36-7BF15A9F7E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3000" y="1054715"/>
            <a:ext cx="9144000" cy="6858000"/>
          </a:xfrm>
          <a:prstGeom prst="rect">
            <a:avLst/>
          </a:prstGeom>
        </p:spPr>
      </p:pic>
      <p:pic>
        <p:nvPicPr>
          <p:cNvPr id="3" name="図 2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BDBD9757-F544-4713-8C88-D499AB9F49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6" b="92569" l="3210" r="89976">
                        <a14:foregroundMark x1="28286" y1="92569" x2="27135" y2="91478"/>
                        <a14:foregroundMark x1="9933" y1="64822" x2="3210" y2="50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537" y="-995282"/>
            <a:ext cx="7092288" cy="5319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95722" y="3262500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今年</a:t>
            </a:r>
            <a:r>
              <a:rPr lang="en-US" altLang="ja-JP" dirty="0"/>
              <a:t>SIED</a:t>
            </a:r>
            <a:r>
              <a:rPr lang="ja-JP" altLang="en-US" dirty="0"/>
              <a:t>内の</a:t>
            </a:r>
            <a:r>
              <a:rPr lang="en-US" altLang="ja-JP" dirty="0"/>
              <a:t>UN</a:t>
            </a:r>
            <a:r>
              <a:rPr lang="ja-JP" altLang="en-US" dirty="0"/>
              <a:t>王は誰だ！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-94831" y="8449521"/>
            <a:ext cx="422423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ja-JP" b="1" i="0" u="none" strike="noStrike" dirty="0">
                <a:solidFill>
                  <a:srgbClr val="000000"/>
                </a:solidFill>
                <a:effectLst/>
                <a:latin typeface="Segoe UI"/>
                <a:ea typeface="BIZ UDP明朝 Medium"/>
              </a:rPr>
              <a:t>お問合せ：同志社大学留学生課SIED</a:t>
            </a:r>
            <a:r>
              <a:rPr lang="en-US" b="0" i="0" dirty="0">
                <a:solidFill>
                  <a:srgbClr val="000000"/>
                </a:solidFill>
                <a:effectLst/>
                <a:latin typeface="BIZ UDP明朝 Medium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/>
            </a:endParaRPr>
          </a:p>
          <a:p>
            <a:pPr fontAlgn="base"/>
            <a:r>
              <a:rPr lang="ja-JP" b="1" i="0" u="none" strike="noStrike" dirty="0">
                <a:solidFill>
                  <a:srgbClr val="000000"/>
                </a:solidFill>
                <a:effectLst/>
                <a:latin typeface="Segoe UI"/>
                <a:ea typeface="BIZ UDP明朝 Medium"/>
              </a:rPr>
              <a:t>　　　　　　  </a:t>
            </a:r>
            <a:r>
              <a:rPr lang="en-US" b="1" i="0" u="sng" strike="noStrike" dirty="0" err="1">
                <a:solidFill>
                  <a:srgbClr val="0563C1"/>
                </a:solidFill>
                <a:effectLst/>
                <a:latin typeface="BIZ UDP明朝 Medium"/>
                <a:hlinkClick r:id="rId5"/>
              </a:rPr>
              <a:t>jt</a:t>
            </a:r>
            <a:r>
              <a:rPr lang="ja-JP" b="1" i="0" u="sng" strike="noStrike" dirty="0">
                <a:solidFill>
                  <a:srgbClr val="0563C1"/>
                </a:solidFill>
                <a:effectLst/>
                <a:latin typeface="Segoe UI"/>
                <a:ea typeface="BIZ UDP明朝 Medium"/>
                <a:hlinkClick r:id="rId5"/>
              </a:rPr>
              <a:t>-sied@mail.doshisha.ac.jp</a:t>
            </a:r>
            <a:r>
              <a:rPr lang="ja-JP" b="0" i="0" dirty="0">
                <a:solidFill>
                  <a:srgbClr val="000000"/>
                </a:solidFill>
                <a:effectLst/>
                <a:latin typeface="Segoe UI"/>
                <a:ea typeface="BIZ UDP明朝 Medium"/>
              </a:rPr>
              <a:t>​</a:t>
            </a:r>
            <a:endParaRPr lang="ja-JP" b="0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1490" y="9129463"/>
            <a:ext cx="403988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ja-JP" sz="1050" b="1" i="0" u="none" strike="noStrike" dirty="0">
                <a:solidFill>
                  <a:srgbClr val="000000"/>
                </a:solidFill>
                <a:effectLst/>
                <a:latin typeface="Segoe UI"/>
                <a:ea typeface="BIZ UDP明朝 Medium"/>
              </a:rPr>
              <a:t>※個人情報は本学の定める基本方針に基づき適正に管理致します。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BIZ UDP明朝 Medium"/>
              </a:rPr>
              <a:t>​</a:t>
            </a:r>
            <a:endParaRPr lang="en-US" sz="1050" b="0" i="0" dirty="0">
              <a:solidFill>
                <a:srgbClr val="000000"/>
              </a:solidFill>
              <a:effectLst/>
              <a:latin typeface="Segoe UI"/>
            </a:endParaRPr>
          </a:p>
          <a:p>
            <a:pPr fontAlgn="base"/>
            <a:r>
              <a:rPr lang="ja-JP" sz="1050" b="1" i="0" u="none" strike="noStrike" dirty="0">
                <a:solidFill>
                  <a:srgbClr val="000000"/>
                </a:solidFill>
                <a:effectLst/>
                <a:latin typeface="Segoe UI"/>
                <a:ea typeface="BIZ UDP明朝 Medium"/>
              </a:rPr>
              <a:t>※今後の新型コロナウイルス感染症の拡大状況により、イベントの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BIZ UDP明朝 Medium"/>
              </a:rPr>
              <a:t>​</a:t>
            </a:r>
            <a:endParaRPr lang="en-US" sz="1050" b="0" i="0" dirty="0">
              <a:solidFill>
                <a:srgbClr val="000000"/>
              </a:solidFill>
              <a:effectLst/>
              <a:latin typeface="Segoe UI"/>
            </a:endParaRPr>
          </a:p>
          <a:p>
            <a:pPr fontAlgn="base"/>
            <a:r>
              <a:rPr lang="ja-JP" sz="1050" b="1" i="0" u="none" strike="noStrike" dirty="0">
                <a:solidFill>
                  <a:srgbClr val="000000"/>
                </a:solidFill>
                <a:effectLst/>
                <a:latin typeface="Segoe UI"/>
                <a:ea typeface="BIZ UDP明朝 Medium"/>
              </a:rPr>
              <a:t>　　開催中止あるいは延期の可能性があります。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BIZ UDP明朝 Medium"/>
              </a:rPr>
              <a:t>​</a:t>
            </a:r>
            <a:endParaRPr lang="en-US" sz="1050" b="0" i="0" dirty="0">
              <a:solidFill>
                <a:srgbClr val="000000"/>
              </a:solidFill>
              <a:effectLst/>
              <a:latin typeface="Segoe UI"/>
            </a:endParaRPr>
          </a:p>
        </p:txBody>
      </p:sp>
      <p:sp>
        <p:nvSpPr>
          <p:cNvPr id="11" name="AutoShape 2" descr="data:image/png;base64,%20iVBORw0KGgoAAAANSUhEUgAAAH0AAACDCAYAAACgGBRMAAAAAXNSR0IArs4c6QAAAARnQU1BAACxjwv8YQUAAAAJcEhZcwAADsMAAA7DAcdvqGQAAD8GSURBVHhe7Z0FVJXZ18YvJSh2t44YWChgd3crBoqt2GPhqKNjBzp29zjq2IUtFo7d3d2oGNgK8v2eO1w/x5lx4ALq/Bd7rbNuvfeNs/d+9rPP2ed9DdESLdESLdESLdESLdESLdESLdESLdESLdESLdESLdESLWGUcePG2fJi88enaPknsQx9/c/L5MmTqzx//nzvkCFDhoeEhJhzXRahr//zYhX6+l8Wo7Jq165dc+TIkR7x48eP+/Dhw4Vr1qx5ZfwV6devX44SJUo4lilTxnL79u1PQr821KhRI9HTp08tMJZ3oV/9RTCm+h4eHpVsbW2vnzx5MjD06/+0/C8o3SjfffedfUBAgHvMmDFtUeLSgwcPPli8eHGSPHnyTDh79uyomzdvtnj37l2jJk2a2L569WrvtGnTUllaWq6rXLlyjVy5cqV3cnLqXKFChQI1a9a8snHjxkcYil3Pnj1L7NmzZzQGVNfNze3yqlWrDoYe7j8t/3mlT506NU+dOnXcHRwcsj5+/DjvgwcPYidLlmzTgQMHLuTLl++nlStXdrSysrqTMmXKHXv37s2GYZQBFXbeuXPHBuX2Pn78eKbg4OCS/JYVTy6QJUuWzNbW1itLly5dzM/Pz2fDhg1JbWxsDDly5DgVI0aME+fOnXsRemijYBgJGjRoUJDtk6ZIkSKA/QWF/vTNyn86ps+ZM6cyyl3r7e098pdffulFh9vduHHDIk2aNA7v37+3R4k1njx5YkAh+9++fetTvHjxq3i9NUhQ7PTp00nfvHljExgY+DZ16tRT69WrNwPlhuzevdu1WbNmDo8ePQrgs//169cNvDfs2rXrh/z587cKPbRRJk6cmN3Ozm49iLIGA9qSKlUqH8hkodCfv1n5Tyk9Xbp0dii3ZPPmzVMCv5YosPPatWuTEa9Puri4zEqSJMkjvN3w+vXrLF26dEkSFBSU4NatW4ZDhw7Vx3vnAvE5smXLZuC9Ld6fGsMwFCpU6OqmTZt6Zc6ceV7ixImDCQH63aZjx47HOOQljmmoW7fuEbx4LQZ19I8zMRhcXV1tnj171nf69OkFQApDvHjxXvj6+pa9ePHiUnGI0M2+SflPKR0oHbxt27bVmTJl6nLp0qXY/v7+6VGGOvzXQYMGeeLJ8/FyAxCemc1jolh5sSF79uyLULgnn9snTJiwM4gwE8KXBsJnIK7f5/Oz27dvp+S9tb29/fP9+/c/BNazHDlyxAlDes9/xi5dutQNUrfxjzMxGGLHjp0Io8svhcMDVlaqVKkYiLIEwpfk3r178UI3+yblm1Z6586dMyxatGjIsGHDauoz8ToY+I0D5Fanc9MSY18D0QYLCwtrfg5GYUfjxIljQMGpc+fOHYLCzkLaDBhHak9Pz2CImk369OmdgGF7KUdK5z/39N/79++nePnypQFvfzZq1KhnwH9hwkASPl8DMXZzzNds917nESrP4Qn3Xrx4YcC7nTHEN8mTJ++EkTWBJB7QBgsWLMjE+Zcxbv0NybekdCvFw8GDB+cL/WxAcU35rjeQ3QeCFSdjxowLcubM+RhGnQGSViRWrFjnMAQDHlwZCHcEbgsDwQYUqHidAEY/onz58td37txZZPz48TPnzZs39u7du3XJ41PA8pOxTwMKvRV6uNQKDQkSJHgApL8ESXIR7w0c8xGxXUb1p76C5D0HYSYRWt6uXr06+5YtW6bj/S8JKwuHDx+edwJy7NixOTD+VTNnzvQI/ds3Id8Me//111+rnDlzZiVxtjhEKi5QXRYFnsMbq167di0pufLBVq1a7YKcucKgc6Bwy0SJEvlC0CqigHR8V4/tihYoUECQbQeD34ECVpUsWXJH0aJFb+CFx2HgG1DU6P79+28lVfMvVqyYPzF/CXB+B2jOCeQ70bbBE9byuwsErhTHS+ns7Fyc/63k/J5zqjEwutoYTADhZl+bNm3inzp1Ki+Qnjlt2rTXUP5h9tubc2q3efPmtOwvGL6wgl2e/uNKv758M56ONz3Du94BidmnTJkyHHj1In9+grfuAp5jAKP1gfH3eP9y4mgQCi4JdN8glo6HxD3By+3ZfluGDBl6ODo69oWc+Wm/P//887EaNWqMIW57L1u2bA4IcKF9+/bZUMoDjjMfI3v2448/OmBgPrVq1apStmzZ4fofZHACyvMuU6bMJY59nizgmb4HuvPMmDFjJscejbLjE0qmlCpVyh+DMHAOrtoGAwnknA1CDpFDjhmi778V+WpDj7DwYnRMYyDUd8iQIYtJv+pDnuYsWbLEjo4OqVix4rBu3boNIQ9vMWnSpPEo/xH5cHPy6+K//fZbF8Xqhg0bTkdh7YHTPEB8DBRyDMMJBE5TioQB5TmuXr2aFThPieJSoOBkQHBsFGoNS8eGLAykXMG8vuP3R3CEW8D+fVDkJsZzEmg/hbEEgNB3OGXjCB/hxnnfvn3rUXJyUGUfiHIbkleFsGALqnQgGzjGta0i709MGngbo0gBiizDCPthfOU4zpa2bdue0b6+lnwVpc+dO9cdBY8HWhORDh0m165UsGDB7BCn6UCtFBazdevWE3v16vU9np8Wr/SlYzPRoYHE8Dh4932UFUgHzoIDeKNU6xYtWjigyIqw8LIXLlzIgdclQpn27FNxO/TIYRMUL2MwsN9HKPUuxG8/0L05adKku/PkyXMXVKjIuY8E5h21PSHGUL16dV/+NxBDG8e5utSvX/804ceT39LBJQ56e3u35/V7yOVNEKRdkyZN1hoP9meRPqIcFb640vFSJ2Kd75UrVxIQN38hFs4eM2bMfn4KIY4nBmI74al98bTHwGbtNWvWHIGMNTl69Gg/FJ6Q7y8RJ7vSiX7Lly+3X7lyZSUIU20MoCheFVspFMoyHkueDLwa8NwXKOQOnhyAMbzk91eEk3e8WqAUO36z4zchQFJaCqDcmu2M+5BoP7B8A8q/zrE35s2bdwnfXScVLAZpdOa36zt27JhP6PEihHTLli3bfXhEIzINP9K5GmQFCeEG1zGCihhKGwwoAJ5QHY83svwvLV9c6XhmJ9juOKDwGB1Xk84JAQpL8N6Rzj8O+h4kBVqBQp2A80Nx48Z9gyIP4a1LUVAqOvQQ8f4dMN/k8OHDHhC9jMROIzdBuWLyLyFtD2HgR4itBzGGs+TZlwoXLvwEeH0FoXoHEgRVqVIlGESxuHz5shXHsSHVs8FD7c+fP5+E/ziyL4WHgvyeCUNIyHdWQgxSPRnAM1K/A7SJKHTbxo0bjRMxPXr0WEeIqQRn2Avq1OG4XhhtB/5nDZKdYvuOhKUGhLDWXP9MjF0jfBagWXzCUFXeW2JYqyCyHyaFokK+uNKJ354+Pj5TUeQLPOZkQEBAOhSYgqZBFAOdM4IOv+Dr6ztt27ZtVvoORFg5YMCAWnhJQl5bghLtgdi0ytEl8ma86HiaNGm2EWe3se/95PYPjD9GQIQExOcsBw8eLETYKQ//KAqspxCfkPfj9QYUuYP0cSzKXj106NB6xPrZGEgsNze3yQsXLnTDwBJVrVr1d4wnBzl8IGHjETDvWq1atbXwlPVwgZygnQPXWk77xBhWcC2tO3bsGBB6GpEuX1zpQLfSqxWKe3ilQYqDML0iXr6D7MQh3j1HcW78loOUqTawuwePmQqEO+PZfYHwnIJe4NmAdz5zcnLyS5ky5ZzatWvvpd0NPYxJTNcX3jj5l/9hADaket+BMtVRpAeemY3zMKa8xOmXpHDrsmbNOkjj/oSHIk+fPl2L8c0GidKAMu5cX1a8fgDGYyhSpMgLjLs7huu5a9eu3ChdfRCIlweDHAmaNm1aG46wwnjgKJAvrnTJrFmzNNvVHfhMg8LOAn+bgM13dMA0lJoez2j1008/zQQGrYD3lHT2QCC/Kf8x/j9FihSvHRwcVpBeTe/Xr58xNfuSsn79+riEKLfff/+9FZ6fX4M4lpaWBq7Fn7RxACFkGl77nmvQcPFQru0l27wkxqfGqJ/izZ2tra1PggqLyUwchFTdu3dfAdrNx3DKcd0DcYBPDfh/Qqxg43FC3xu4yIoQuYAKFSq8GDlyZCl95+7uXiVTpkzn8XZ53Hti/nNXV9etzZs3LyfP0zah8iWN98Ox4B1JIWodIZe3Qs8xBCMNguEvIV6n57MF4axR3759H2IQITD2exMmTHAD7ZxJR0/g/SHwidd4dVDXrl1PwVeSa7+giB3ENb7eR4V8FU//WGbPnl0I725MvK4raINgzeK1A3Deie/6w9hjajvFO7zbBxLVjtz5tvHP34jMmDEjI2loL8JWU+DcUqGHeH22YcOGLUCivV5eXt54dlXCQCd4wFPOH+62IBOp5+PMmTN3J65bkAXkhNU/wGiubN++vSmhLSkkd1q7du2EGuENT5+VL6F0i4kTJ9bmotzwhkuw2hmQsWuhv6kcqQ8wOcjf3z+IFG0hHqzRtO6kOO2Ii5bKl+nEq+TbidlcLP0+2/jyupK2jxalTDcMoj7klEJs6tat607MHgTkp9G0LYp/QKzvAjKtxngTsI0thG4NCncE0R4RCtrj8Yu0E0jgAuDfHR7wGt5gp3ABYrwh/tfs0qXLBm0TWRLlY++w38bEuF9oThCgonREKTrnBmnORf2O5R+DxV+FyMzEi+fhMeO46CYo2YJYFwSc/1ymTJmmBw4c8GFzf1oKWiVaE1o1WhraS9pX9X4M+T0x+rinp+dmjNWJ80+Lou3x2KoQu3vA/RbCmUq5KgLj1hhDG+L4Mv2XvskK2rVYuXJlKqDd2sPD4yQOsJ1UMTdM/tDmzZtl3P8NIWVJDxO9yMW+goytL1269FOgLKR+/fqPxo8f79WoUSP70E0NwGJcLH8VpMcYGyFrT4H6NnjHp4apWFeANpim4Uxtr5GUdTQZgR3ta4kROXUtGPJcEMp4LVzz64oVK3bVb3htRpV46b0EI6/eqVOn86RzGpwKIXMJ4fPRPn36ZP/5558blCtXLmHoppEmUQrvMNN2QNkkYtcUcu8NePACLN1yx44d9o6OjgbY9yxiWjs8OSaMdj6/V9EACLHNnzy2GWHh32AtNq0kzZ1Wkabiha00GcQO2pcUI8z/8dZQPHbs2L3x1HLAtXGEkFj9vkSJEp18fHwmaQNiffxkyZJ9jxf3BNbtgPv7OMd4DMaVNPZJvHjxOsIF/lSPF1kSpfCOIosA2UVfvXo1kdaKfDQJbLUHRC071h+f/Pssue7G3r17jwEa62kMm464p4mVcePGSeGfM0r99pZ2gab4vp4WTNPIloxABQ+7aV9SFHqG0UbDXTKg7FH0wX6N7L148cICuC+OgV8lzJ0qX7587cOHD48/dOiQNYh3giylXceOHefgHJvJ39eCBlGicEmUKp2LPps/f/5DWG8gXtwVUvbAxcXlIMy8Iq9+5N2NIXFeJ06c6IwhKP8OAM48uOBN/P1jz/k30XaK91K8PD0vrTHtOk21bl9C6tLm0YQ4IprNaHOI0Zvx4Nj0QUFy9RggWQnC23aM4DxsPi+/7Yadt+zVq9dhtlcVzusrV64Y6/BVEwg/CHJzc4tdq1at79juxfXr1yNcbRtl8I61xkyTJo2mLd8Sv7+DiO0B1pMjQVi1Nb/V04AFue4yPMCWDnhVo0aNlqQ/v4XuIiKSiyblH6FVpv3jYoZIEC2lGkDrTtPoUT/afJoKLoz9C5PXdPGUXbt2NQEBDHCXo3CcKkD7exzgBanp/8/uhErnzp1d6KdB8ILjGE4unMaRFG4f/fk9BPBh6GZmSaQrHe+2HDVqVPOzZ8968P4NsXsL1ro0adKkZffu3dudmK6h1tmXLl1auW7duqW3b99OT/wyQHx6bdmyxVjAEEHRAMdQmjxtCK0PLapEg0uzaG40FU1K8X9bITNt2rR4EyZM8Dl//nwx8RbN1JHeuaNEhaS/CGy/Eyg4DoWLGBpU8Kn/gRIju3bt2pNNPq7X+/ICKflQgePt7V3U3d39OZ4bAjyFkHKFtG7d+tzgwYP7kdZU/u2335zXr19vC7yvtba2DrGysgrJly/fEgxEHhMRUR1bHZq8W3C/lBZlo1qh0p+mY82g/WsFLNwlt6ZneRtCqvoeyG79xy//L3IayG/tDh06nCbchSibadOmzU0caRSs/hH9qOuK0CLNCHs6Co1FujEKEhZM/jkFklJ38eLFP0FgjkDUbh48eLAYUJ9Agw01a9a8xnaVTp48WWrnzp0TRG4cHBxOQGCqAmc3QncZVjHFfL1q2LYTTSnbfZrI1FSaKlijSrLQ9tBO0qrQBOf/Kt26dasza9asBeTuMXCK28TrSqRmJ/Qb+XqG48eP9yEMeNBH1qRvARBgK5Vx4+2l+Jwa4neS/v0wuGWORJjINWnSJB/Me/L27dvzwc4r58yZMwuMPDGQPYSL6T5s2LDdiRMntkDpDrQ3ePehbdu2DYTExQcNgiFubdjG3GKCnLRRNMF4VtpsWnuaBnKienlRdZpgXfE8zGvciN9npdz79+/nJuzFBd4T4BTLgf6CR44cWbZkyZIycgYcxI/UdRz9KaU/pD9/6dmz51Fie4RHICPs6S1atEjm5OTUi4upSbxKq3lxjT3XrVt3Fyfcr3nz5poFCx49enQeFG6LlbeGrTfWNljuFD8/vw5ceHjik85Z4/HtaH1piquraFL+l0zRfqZ50rSMSd4eZpkzZ056iNxGmHgWlPmavqqXMmXKh6R2fnj0o4IFC65+/PhxDIyh6OXLl9OQxr0tXbr08uLFi3sVLlxYSBYhibDSTaLabzzeA4LWAAKSVoMSGTNmfMJJbn3z5s3MIUOGbALG8wNNvlh5bKDtpqenZyni3KXQXYRVxB/G0DrSFL/l5ao3i0qG/qmo30Tg5O3OtPCGJtXUeW7dunWqCjKyZ8/u16xZsxr0mdI9A+S2vq+vbzWtoSPlfcf3FqCoNd4/Fm/vipOENZX9W4m0PH3RokUPuIgtkLiVxPP7EJAk5JzpgPJsyZIlcycde4hh1MWaXTSJUrFixUEwVA2dhldUZjyZtpemWC4v+9JMVkSqIS0VbSIt3AMpU6dOPX/48OEi/v7+6XAKZTBnRo4cuQBWn5O43Zs07zV8aT6MvRdcaRNZTwlSW2eyohWE0kehuzFLIqXuXfPfkyZN+rlatWpZvLy8rgPzMzJkyNDUw8OjMxZ9AngKvHXr1ndAf2XlqaQfZ4EwDWSYI8qFlacqhis1k6d9aVGmkZT2mGbWyBmO8Txr1qwT4sSJ81r18RC4dspqXr58mRIFGypVquQL6VP5t2+DBg1WQoqvEQ4SILruCEmElQ7xiHflypXRmgoFipITu7/Hco/i0XMha/chIxWSJ09ehjieVjk6ohUfU9q1a2dubLpKa0Q7RRNj1wzUFJq87kuJSemqbjF7uJRUd0369OmFWCqccJ43b145UrlTeH0QDpIa5My5adMmV/p47NGjR3Pz/Tv6MExZwuckwkonvchJDHKCia4kTqcCeoavXLky9bJly3LevHlzGDHLjtz0MZ5ejBxU9WTXYOzLQ/9urmgyRSNtStE209rQltCS0L6EaHZQx1LOLTGLG2H8b0DEaSqwhLHbwoca5s6d+xhtP8TYeejQoeu8vb03/vrrr578blWkSJFN586dU5oYIYmw0oGbWKRoFlZWVq4+Pj4jOHG77t27LwaeDmIMqcjDUxDvawcGBiaDvaswYBmETitGIkoiNYcuTlCL9hNNLPpPNw2IQklJ05RnhFeqELd9cZbjGm2DuFWkDxPi0V3Lly9/AthPCZtP7OjoeIvtxpKueTo7O8eDxWsgymyJsNIhacdQ5GkYu9Zzp3Jzc9tz7dq1vnj1O/LyZ8SiYKCqmlCJfPMFObuxUgSJEAP9SMTaNSIm2C9CixSe8i+SNvQ1wsWLqqBJmjTpKnt7ewMxOy7OUbNPnz4HcJjqrVq1qktcr58jRw4P+m+rq6trH9BzPSS4bOjfzRKzOqhv374lNaxapUoVx0GDBj2HabZo3779+A4dOoxEwY3y5ctXBaUXypUr16Zp06bpBkD5NCIHjP0+ceLE86G7iUzRYgOlTeloUTn0akKnDDQZ7U3jp7AZsCp8tAzqL31er169tSj9kbydjKfqhQsXbEnR7tnY2FzTRAseP5L4vpzcvi3964KR5A79q1kSbqWjTEHLQGJ3f6DGq02bNiqQ6ESKdol0YvWTJ0+eA/fnyT1HELP6xYgRozCpRgwuKgTWvgnlf7jVVySK9ilWr1irwoqoEpNyk9F0TE3nhkU0iKPpVg1UqcDjT6lyixYtjoOCZ/UeD8+0fPnyHKVKleqwZcuWbZs3b+6/dOnSPPRxDBh/yP379w0ovtLw4cNTG/9shpjj6e9jx459EUJ2E4t7h6Ldidnu48aNGw/0+ALne7BOD95fJg7d4iLKaKAG5T9ycXHZGbqPyBYpQ9OTMWgRnbj5nJg8XUWaGg79nAFrW/Xv9zTNA+gchXK9aJp+NcVlC+SdVrsIDcl8EsHY80PcXpC+2eXMmfMymc5snKgGBK9+ihQpbm/btk03ZDD7DhfhHpwZMGBACF7rR5xZw0lt4WQf8fkFsT3m69evE+/bty8hhpCD+FOEPJSP+5qyXbwsWbKcwUi8Dxw48LdTiZEgKpZUDqv8P8JLmv5FNDsm49Ko3OdSNhVWTKBpulWTMpob0J02VNlznCYjMBqSk5OTAZT0IBRaQuSeuLu7TyCdOwy5GwWDnwObP79z587TlStXjg2CXiUl/o2+NWuQJqIM2jiOjPUlJQTZ7d27NykenQVvL0w+fu7QoUMHN27cOIeLsa1Ro8b4VatWyeqjSqbTNCyqmrmoXP+tPtMYvzy1PE0DNBJTX2aj6b3itwimsgxtp3EFiWbndtE0TlGUZlTcb7/9lgx+tA2HyYaznG/cuHHBXr16mfZtEu1Xx5XjmD0KaRaRCxWL8ePH99ywYcM28sn1K1asmAyha0psSgNc+a1evXrkjRs3Mr17985WzBSJ6rstamhUnRHVs2vqM9OxPu54wbfuLbONpgEXjRsos1Axh0nhEnn3IJqMQ4NLRmnQoMFj+u28IB5OlGHHjh3fhf70segY2meEhp3NUbrRokeNGpV3165dfYCc7/z9/RNduXIlOylbZTzf88SJE8Pbtm1bAKjKRGjSitJXIEC4ZqLMEMGtFB7VEy9StrxTWcLH/EGzfarS0Ry+yqXG0uThGjz6VObQtCa/LU23P1Ngf5sqVaqTMWPG1F20bIB44/dRIeYo3chg8er0pBb2ZcuWPUUK14x0rROMc1qRIkV8ifO7Hz58eJsLUWqjOzvczp8/f4Tquv5FBHkaLNHa5ajIDkxignB5qzzxYwYtz9X6tYU0KVN17h9uNviJiHSOpGkot7m+kBAmz4nUaX4CfmRUOmlxLA8Pj0S6YWKzZs0y0LL17t3bZcyYMQWnT59eCicrzW8f1gSGRUwXESYhxhQnVntAIi5nzJjR9tixY31Q/oG4ceNWnzBhgpE8KaUjrbAbOHBgXNK6I2fOnNF8+1a2rQV0hecuyiKZH5M+navR4P5GEtG20BQ/S9OismJGIuasEm1N6YqUydCkPLF0zb6ppOlz5ytRaqk0ToYjcnd32rRpRXr06LE2MDAwHs7za7Zs2bwJlzPpzwRkQHavXr2KSbOGGFuqsZ0VpM4yV65c9b28vNawjzBJWD3daBxYnxs5ZAuY5NB169b1A84tYeMFUKZPv379pmN9XqRuVatVq2b/9OnThJygsUwqKCjoARYc1okJeaxgUiN3mjevT1M9+ec6UP9R56kGPqoVLlG+PY1WgyYGL6PTOaoOX0PMks+dr0QTJwtoOu9y+oL+9CcMGu+0gLcngQtlPHjwYEH4kaOfn1/648ePJ7t27VoiiHECNolH2IydIEECO9I8U/oXJgmXp2OFdfD0NhC0NJrmu3XrVhwMwQ5Pl0EYVBBAmvEWuBnVv3//bViir2J6gQIFRkJMeoTu5nMSiyZ41ESKBltUIaOmjtQkjQxB3MA002TyJo2/63cVVmh++0uIzktxW+mbijkkguvitCvGT/8uYvIqFfuV1lHr3rt3734UdMxAPx5Nly6dOymaB/1ojQTi7c+UvtPXSuNfaaKGTOkpujg0e/bsv5RR/5OES+mhYu3m5pa4RIkSSs/S4cGOxPYMMM7sWGFKjCJJ4cKF+0HwbsDsl2tmLWfOnBNABKVr/2b9ymsX0zRVOpom79FEilKxgjTB/XaamLFY8mWayJTKpYrRNLcub/9SohDUgaayLXm7qc5eypQ3CvaVdin0KbTJqLWdKmc1qicDUdmX4nsP+srKxcXlKJIzZcqU54jXxWfOnGmHASS2s7OzzZIlixxMN0WKheJ1z72NS5cuFbqES8xRulEmT56c4OTJk4YpU6Y87tOnT8vnz593wPKCIW2LsLwpGIMbMWo20K4y56dYqfLnz6020bmI9WoyQZ1hHJYMFXWSFv1ppaoGYdRxQgIRKild1TTycKVA/2ZYUSEyONN0sSZhRMJMKKT0SiFH6GRCLhmLIFm/Kb1rSTOWjal06vTp08USJ058rmPHji3ptxm///57CjzbCkVb89mSPrUsVKjQG3d393IQaeN8fHjErDxdAzJA/FoHBwdvWHu+mzdv/ozV5aK53L59uyG/2XGSMSB5xu05UaU3UpjknwxNis1Ok/d+WnP2lKYVK1qqJI+Xcn+nab9irhr1UlXq11C4RApTqqjhWZ2TYL8bTVO+WrAowqZROXEBjcp508TuFcaEDB/qBPFokVFlR3rMiMhbYqA9PrHbXgsegHwp3cbV1fUOThfWsf8/iVlKh0hkOX/+fKE7d+68gMWX2r9/f7xatWodKl68+J7Lly/ncnZ2zg9UGRWgxQyxYsXS+9o0pTn/pBjBoZri4d+RPpOxaF27lCyCV4ImL+tCi8qU8HMir+1MUyhSmFHdnlagCHlG0LxoYvS6/gY0GawWSegatGbPdK3G64P4GjMWXm3Iem7xWjd37tzV8+XLV46UuFS5cuXqweyv4v3xCQFmzSiapfRUqVK9wArfAOHycjes0JA0adIFWOQ6sXVbW9tEWKpxZAzLfUtaoTVYWm5UT9/9gxgZKc00XfkpInxqLGK5ipWy9o9Tuy8tIpHyanmz0OzvqnvVF/Lgfx04ot+M8yH0lwpU3nl7e+8YOXLkhkGDBu2bNGnS2Xv37p0kjbsFmia9ePGiUC/cYpbSY8eOfR5ScZg8vNCKFStcIBr+MPRdpBiZkidP/gZovwrh0OJF5e0xUPxGXjUUqU4RBP6dCKY1XmuCrK8F1eERXcuPNMVxZQ4ReZqT8XqJ2yJ78nRjbBw9evSYnj177m3btu2+0qVLHyJ87pg7d24hVRTTzDqeWUqvVKnSAwhENxS9rmjRotuAoWGenp53iTlr+Vx/2LBhe96+ffsGlqmTt8QQRGKm8VaTEFo/LvnUk+XlIjdf+x4y4RGRU62QFZR/mDEzV3AMa/pMiKew+FZlaA8fPqyEY7nu2rUrx4kTJzJevXpVd80Mop+X5MmTx6x70ZildEn16tX3QeR+JK6cJrbX4fPWBw8eeHBiYqrBZ8+efaJxZFWDwAGSE9d9uCjdF0YFBfLoTz3ZeDst5GvF5vCISbkanBHJNN47BokQOuk2pTiLcXaKUBk0a9ash0+fPh1VrVq1WfClcZC3gTibd506de6SKd0pWbKkWZ5ujB/myLhx47IBNYvWrFlTBSKX9tGjR4kPHjzoCLusULNmzT3EfP+AgIBWfG+F8m9hGL/wN6VaIjMaYDHNPJk6UGRHNxPQipX/guKFTMoYztE0Ohfh2b2ECROmPXToUJuXL1/aEz5PZciQYU3atGnrQppdUH5qoD8ZITMdnu+Ig+WoX79+1qZNm/qvXr3axIPCJOZ6uhTVeuXKldnx9mfEmwVY4A9ubm5bjxw5kvjNmzfNUXogcf2x0jZONDFervxUQ5ZSqBYZmsqa5B2KYxqKVFqjAsf/gqgiVkaswaBImeQhR0+Op9uKC9Fvt/HsOhs2bGi3e/fuvMeOHct3/Pjx0lu3bi0Gitru3bs3Ps7WCB6lmbxwiblKtzpz5kzGFClSqJpzAMyyEYRjRKtWrbpxEs/PnTvnXKVKFTtO3KhA8vR0U6dO1fi40jEVO6hqVTmqSTQYoxxdAxwKDxGKjV9IZLSRykGOHj2amj6LJaVDli/wPlNgYKBBtylr165dT9qQ7t27r8maNauhfPnyD4jrq/ldI5ThEnOVHkwsvyEvhqnHI2dMoBv9btq0yQ3yQcZmaw0svSUuGQdZ3r17l+rAgQMm1q7BCcGRclnT4gTlsMpXTXPPptj4LStf5FSpopF4RYYQAh3pUxv6TUo/x/tDWgOYKVOmTSh7XOfOnfuyzVgQ4BWosKtv377uOFq476JlrtJ1l4mNqohZu3atFwrfDOz4zZ8//0fijk3OnDn3Qz7uqGSKkzeQW8aEhWotuUQjblrmq88auBCj19i6Vm4Yb7bzkUSIGEWxyHBV8qTzN6ZZERGltrdu3cqpSSsQNAhvvwic/07/HdiyZUvbRo0a7fLy8pqPQ6XGodwhyBrgMY7ehVfMJnLx4sW7DntMRnxxIbakAdLjcrKvYZnrOXGvPXv2PK1Vq1bi06dP14SE6L7tN9lG92WR9+rOC0405e0aa9figR9ominSQn8t2c1Py0QTQsij1KK6KiasomvQRIfqz1XwqHn1CN2xEuKWeOfOnV3v37+fFIe6CHRPTZYs2dDFixfXpo8Tnjp1KuWNGzdywpXKOTs7HwjP/PmnYrbSscIgTnBjs2bNDpOvW5Ky2aHYR0D5BdKJ576+vtfq1asXhPLdCAFxSNmsW7duPdfPz0/KE9PVOLQDTdUmGpLU8KqGMbU4UcOrIihKiTTergkJGYImXcQNhFCavfpaI3GmsKOyKdXF6Rp07mYbJf3jjFN0o68sYfEbOnTocH7RokVDca6Ali1bLgE1s3733XdP2SYmfVwQ5r4cdP20cDJMYi68GwXPtoGpZ4Sxuw4ePDjdyJEjs8Lom+/YsWMB7wfq3iipU6c2Dktev349vZ2dnciaSTRHrg7TAIeKJdQEk1qPpipRVcCoKkUwJk8SU25BU+qnyRfFsoE0kcJwlQtFgpjCjma4tFa+As3cu1gZDQjWXuTu3bvWCocoet/GjRvTWVpaxi5RosSi9evXLyK+22IYU/LkybPy8ePHiYF3GZpZYrbSSc+sSpcu3W/58uVjfHx8MkHs9CiOo7lz5z4CDMXavn179yZNmtTCan2trKxE5hIRBjQ58rGIvCnGS3GqMdMtxWbSFN81X66CCuXCUr7CgSBf9WcKEzICzWNrtk0lyZrckAEZBze+kAhpdH4q1RIx1blJwkNAdfctm8uXL1cSMY4RI0ZAxYoV996+fTsxhiCifCNHjhzZcC7dO1aLIdLApd7yapaXS8xWeq5cuZxRoiexxtC8efMjTZs2rZ8/f/4qZcqUqQLTHMpJWxw+fLgjsHQGxb8hFllgDOVD8/VPRUOZStVUIfqxqPNMTbmwihQ0EKKBHCGBIF/3mtFNgEUKNSwpY1GVjooyTZ0fHiWEVzQip0II8RSdi0ipkCDMx3R0dMwJEsro9XSIy8Tzk3j5ZcLmHUJlTDzcCTS1GjFixA8XL14sDMzvwOE+rjcIl5it9AQJEuQhDYuHVd6GrTdu0aLFSi1B9vDwuLtixQrvUqVKHbtw4UJ+jCMVJ31AVvzo0aNipBiqKjGJqWPi0qTUT0t+1Hmm9rHos9iz6YZ9LjRxAKWDivmar1YlqgxE6PDp/yNTdA3iIyKlKuzQAJRGFsN8TNh5VchvIqVqGTNm9IEgW+PdeYH6eZs3b/bFsy9rhRDh8R79upEUrjvbmF0LaLbSpUSdJLHlBDCuyQaj9OrVy6lYsWL9AgICUuPphsDAwCqwUT+Nw5OS2D958uTj6VVTx5hezfFI/Uc5s3J8eZwQQGRQMV8EcDUt3KNW4RDTuasqSMcTL1Gc14jdv4rGOIjlNUBC3f1aT2pePmzYsCIg6KAFCxZ0hjfNIN3NkDVr1vE9e/ast3r1ajeQNUJrCMxm7yg2Fp7bCPi2hrytbd++vYOrq+tPN2/eHLZs2bIy165ds8+XL18gKLApffr080+cOFEHA7DHopP/9NNPegylqbhRolhfmKbq0IjerF9wK4/TfLvKqHRbEuX/uk2JOUYVVtG+RVo1CSLCqZDzr7Ng9Ek1oLsjnEdVMetQ6tQNGzaoEjYr/ZsM2E+DYbjgYKV4nxtPN2TLlu1kFK4J/GchFYuJoncXKlQoZNSoUbtq1qx5m5QthNwypG7duk9//PHHBfPnzy/JhRhvug8JWWRhYaEH27yrUaOGigk/FkG04Mr4wB4zRaglLxcR1CSIlK5xfsXZqFy+/KmoZk93o1a4Utj5R9GAjIuLi0igHgTwxtPTU4WhRkmUKFGcyZMnl+nRo8d4iN41fg9B2SFDhw7dDYn+ktfzZ5k4cWJzvDkYbw+RwlHmHQxgBumayqX+5FUNGzYskSpVKnVECMTl1JAhQz6+P4yImYoGPlx0OEWIJSYv6xfcajxciwdlBBrgUZmWUhzVmKsKVXFfHRdVni/k0uCNxh/+URo3blwTZWpULcTZ2XkffWbbr1+/zFOnTm00Y8aMStWqVTOmogMGDChZu3btwD59+ryZPn16TX0XEYnQRWul5bFjxzb4+/und3Bw0APtf8HjRaD+qIhEGjRooBk2q4ULFwaACssPHjxYzdbW1oCBdCFmqYBQolRLrFuzb4qH4RV5uSZyBKsS06IDGYAWG+p81DQopKZBFCGBqnSUMipGql4tXFOUnxERU5VP6VUG8Jel08Rxe5S6BmgvqdwcYubB5yv0z6x9+/Y5kua+KVeu3P7MmTN3JUtS6qalYlbEeNdZs2YZ7yVrrkTY0gcOHJiJE7QCzgWpf5IxY8akf/z48dzg4GD7Bw8eNCIHTbR48eJNvLcn7bjRrl27El5eXpqJUw4uY1GervIjnZeJIIVVNL+tylKN8qlgUB2unF1K12yYXhVqBL+6eYFSR22jCRO9SuEyGikrMkSDSroBgUjkXyZF6tSp0xJeMwNlKmXbATlrS66+cPfu3blR7AOIcAJ4kTWh8mq8ePF+IgOqbmNjY0Vcb6Gy89DdfHuCgpOQs/+uWAQ0KZ0ylChRYp5iOwYQAhk0wZ+gV8ROixwkUQG7QgOFASlc0K4xfRmI0iuxfsGs1qCFa4nQZ0Rj8jJc1c79SeA66TB640OH4Divgflqffv2rV22bNkQ8SQ/Pz8XPf+GkHgvTZo0Ib17917KbyLGMs4Ii9kp22dEHiSv0tBrCktLSxteNZJkzM+LFCkyEDZ/T6NNZ8+ebYNogEVPsNe5fAgLUSDat2K+oF8GJpInaNe6eT0DRt+rhRdh/klMy69y0D4YsbgOcVlTpFk1Ukk+7vPrr7/6gIbX6ZsbpGwbIL1HUP7k/Pnz94UYv79x40b+cePG2cHYI1J4+UEiVendunX7bvjw4Rp378prHeLWSuJ+fuJVMCRutpbcXrp06QWkb4SmZYF5a19f335FixZVx8hQ7hl3FHkdH1bReL/CgwZ7IisVEl9QlaxGBj+gh7u7ey3S10Y4geYu7tIXg9q2bZv12bNnWYjtQ2kaejYK0B8MIuoefc8IATLISBGz8/S/ExTtRM7e79atW6VRaM21a9cmKV26tD8pRkc+63nm87HcerwOePr0aRa+y0yemjooKCjf8+fPRfiUp//Tmu6oEq1/UzWrSrW0IsXska5PRMii6iBNG4tkBuEUOcjBf7l//77uhx9SsGDBbijzOde/fNeuXU1fv35dAE8PLFCgwDFI3ZDDhw//CALa8nlk4cKFw10s8U8SqUrHemPmypWrAvllciDJukmTJieIQ01fvXr1AEP4BRhz5WLT5M2b9zVK/wXWXxqlx6dp8kQepjTr7xYL/JsoRmsKVosd9dSDsC6LFtET19Dsn0bTPr5NSETEREQ1+6Yx9Unbt2+3gYD9qnvAajSTTGcpnGbAu3fvJuIceYjd72HtsUHH0vyWAO+2oD/TZ82adUbFihV/Jo2LtFqCSIV3LFLFklmJU8YH4HPC27WemjRkxbx583KQi96zs7O7yDa9+E33Qe2fMGFCo2dZW1tbkNJ9fGeHsIo4hIxFTcRQ065hWfkhg9cYvXJ5ZQ2C9sgWjRfEbN26dXxvb++fz507V5LYLbZ+lFRsMPD+A95dSOPqlStXrtWxY8dlmpjCOdrqFqGurq41IXg96KewGnGYJFKVjseu1z1NYaPTqlev/htpx2Mse6KPj0+KtGnTauj2QKlSpZrFiRPn0rZt25o3bdr0Msx+OJ819ap0ZMgPP/xgGpULK4OXh2tdmyY6xJSVCeiB8yq2/JxoFFDjAtpWz3yJCnksIksuPmrnzp0tULBuq/qYfmiN0ecmtvffvHlzvKRJkz4krm/Cy1s0atRoFmioSZg6KL7hp4Nc36SgZOXIFhqQGTBgQH+gKsTT0/PU0KFDt1WtWjW4U6dOu0GEx05OTu81usR21sS2uUrh+F8IMe1Wz549jXdmQP7tgrVAQpM9Sn9MiyWUq8vDRKI0T28S077k4Zr71vFUvRMVd442Het7padAtfHaEidO/Jy8W6OPqiLOxnVuzpgxo0bjgsaOHTvx2LFj9rqty6hRowb36NHj/JgxY1Q5FOkS6Skb+ac6PISLDQa+bpOHaonOEz57cXGrsfpCeHX8WrVqbYbA6OmDQevXr/8eiFuvWTtSmVQLFy78hYtW7dw/sXhTpwqatRZcREnMX9+vo+k2XhqI0Q0OtI1E+9KwpqBcnq0JGM3GRcWNBrHlEAsXFxcnXlUCrurWEFKwPkuWLFlAOlaQOP1D/Pjxp4N2evig1Zw5c9rv2LFjmpeXVxwI3wDS2opdunTRDGGky795UoQE70708uXLZbt37y4BjG+IFSvWdC40Fl4dk9i1BiT4cKN/iE5iUOCX8+fPV1YOT4r3hE7qvnz58tnyltDNPhZ5rGaxxL41sWEaQtU1aXsVM8ylaTBG92NV0YGWNKsUS+VXum2I0MC0faTJ3LlzE82cOXMEBt6EtMsKw38L++4Lcx/Rr1+/GBj3knXr1lUH7U4Tr7sB+1W4znawekvi+mog3x1yZ1al6zchdEDmXr16+dWrVy8EuJKSPs0YLPF6xxo1amTWWD6xzgeyJyWEJEmS5E3ZsmWHwHb/rtpGub06Rvdr+acsRPxA06rG/dE04SPyZta67rAISnUkg9mBgZuuIYj0y/gYbZNg7G4NGzYMSJQoUUjnzp1PQNzyQ/QGNm/e/P2wYcMWQvwiXFL9Ofmnzoo0WbVqVQCpmxR5EKI2/9ChQx/gFHZqg3erVn4KhKc5Hp6EdK7fkydPdCcL10ePHlmT6hUF/nPpTsl+fn4fQ7HIm+K31r797aMuEY3r6/40KnD4nabiRY0FRFYuLjGipbjJpUuX6q1Zs2YOr7mFVunSpQvAm9vj1VMJV9nx9iYYeAqcYGXLli0v0Sfl6Z+0kLt8cJlRtra2v3HN8yZOnBhpq2a+OcHi80NsnsEDNAf/nDinMfrfSO/ilihRoitxUAURRiLENtebNWvWms6VoSq/VjGkCi5MN9z/agIHSV+yZMmpuis2H43nmylTpnMoV6FE98d31YPwixQpEsI1vp08ebIeOKRFoHXr16//CIIXQvw+AqxrGjjKJco9/XNCepeFHL4ZcPhCaQwwngjPrpogQYJ9dOBjrN//3r17yeAFCfEAPSCoEp6RB8UXevbsmZitpkNVNBGl3OQT+XCs/fv3655uzVD6zNOnT2ugyRJDfZ8jR46lRYsWbU44M06BkqZ2uHz5spuNjU0A29mT4RTt3r27/eDBg2diBHdJWYsTw9Pz3yIY/e8LFiyICnL5Qb6W0q1JS8oB4f7ENde9e/c6ZM6c+Zi9vf1vEL73dN7rhw8f/oJiUxPrZ/n7+9+F6TvRwZa3b9/OjBG4Eg5Ucj335s2b8vgvKkqtIGMNxo8f//PRo0fbkF/HE0tPmzbtw0KFCvWCh8wAsttwfu3Juw0nT57cj5fHIB37EYOItW/fvuwXLlwoCIvPC6FNBVPfBDo4ERqk+Lxt2rTZjXFH2XLtr6L077//3om0bR2KtCGt233t2rXyb968ScGFj+vdu/eirVu33sPrc+7cudOZOGcH2WkeEBCwl+2zEyuTarICCcFo8tDJBejQ16NHj34CIfp05EpeaQ4KmP734b+K2ZxLhoQJEzaZPXv2WLKNVqBSep2LRhXJNNa4ubk1Brq3FyhQ4FcfH59GGHMWDLZamTJlTk6YMKE/pPYy57oTLuNw4MABR64zI5lM1nLlyg2H4e9gXxUfPHiQnth/atGiRYdCDx3pEul5elgEi7+P197YtWtXOyDbk1RFtymJgXcYH7LPJvcwgNcqFtSgzdKlS5PUrFkzqEKFCm50Wh/+fxuotADyE9BxNTZt2rSKmLmuePHiw3v27FmBnNfEzk2sPbxi+l8IcdcBIuoBwfwF2Q4pG42nO+Oh1ho5IzTtrFq1aoNt27a54fE2q1evHgGEl02TJs0VPP7s8ePHY2zZsmUoRE7j8OIxDzCefaBCCNsbuPbgixcvumLYC+AxnbnG0RiU6eFGUSLmeEGkCOlZnsOHD4+ns5xV+os3DEHpiyB0gXhtu8WLF49A4UHu7u4t8ZZcp06d6kDHz/rhhx/awXxT01lNgM2mGE/Gx4//KCRRmTWw+4Ic/17y5MkPkzYdARmO4UXXSZueoYQ38+fPf4MBvYVoaYLHAkVaxY8fX4/NiIGxxOScEgYHB2dBMc4cNw+cIgfH0H1urUEaGaGB/T0Hko86ODhMwmv9iM8v8PQYlSpV2grc5+KYQZDORmQlRznvRSCQM8e8AQJUJYxdxHA2kMVgv0Wu7tixIyPGupRraAIHUEopnZhjqGGWr6Z0CTltQmJcHjr0KR7xHgidDIG7SkcVJT1L3rZt2/l4/tgTJ06sxbuSe3h4jAD+f1DhJR0fh/9dAEIrnDt3rurTp09LEO9jSzGKrxKN8MEZ9PqI7f1R5FN4QiAo8YzvggghlqCJDceIj4HE4beE8IXkwGxMUMS4Dwm/a4GhVp9cZx9rq1Spsop8ege8JD6GMQpjS8//mnOsdhhVV5T+DsTpQ5o5ArgvioKXgkbJMAQ/YnwdkCtblixZshLDd2Io1TGsRbD3CD0TPTzyVZX+sZCLlyOOLaSDEgruyWevZsiQoSod2Bp23ClfvnxXSW9K/fzzz8/y5Mmzmdinx1609vLymoe3ZJo1a1ZKWLELiiynBw6guEQoPxYwbLzZ0cciJarJOEwG8rGgWGNDHoI+AShoPzn1Wrz0Kkw7BQYWDOH0w0gcyD78YPHxW7duPers2bODSC1/nTZtWjUXF5cXlStXro/i12IczTDksaDPXhCikaen51e9p843o3TEasqUKZNHjBjRGkau8uB7oEBPmO4wUCAFEDqgVatW/fGc9jNnzhxHbhtEDKwDmctHZzeAA9zCMPag7KVOTk6Pfv/999wgQCaaHtafBuVmABkSAd1WNN3tgb9YqSrlPZ4axH5ewpzvAd83Ufh1kOEScfkSHr4HEvaO88oN4Rx26dKl4hiABpambNiwoVudOnUGYHBenOtTQlRZYPoupHMdpM2J3y4D3TXr1at3BkgvDnk7Q0w3VQd9NflmlD527NhkwLMPysoHmblKxx/Go67DgrvRwbqFVj4I3BtSHV86OxdQv/TMmTOtyIEnYxRFYdJCCHuI1U04QuO+ffvuwEgcUFwuPNQfw7gJisRlX4WBdGvaC2LuC4whkPfXQYjnxP3XkLLnDRs2jIl3j8SrdQetabw2xxiciPcx4AIndMNE9hmCMgsdOXLEHyTxXbJkSdYOHTr4kGfXwDCL8f0CQlQqIN2HkFQLZImsMqwIy1dh738nsNcHKGs4sD6HfL1ar169GtDZLwXPKMaCzi5D5w4ASnOh/BeOjo6TU6dOnRbmux4PqkGsLIZsAOrT4MndyIETkQ7OQlHLYcNr2U92PC/xjRs3vEGPobt37x4OVxjK90NRcD7Q4xZKf4hyXnOsOKBNVfLwguyjHIaYFcIXHwSZB8L04div2M5C7B3ydZvvJgPbIWvXri2Phzfk2H6Enj5cywXOWfMNUVnwGW75ZpSOvO/YseNKUhvFaZUtBQG7PnjeDZE4PeoLxt9G0I9y15GiHcI4xuPlU8hrF5DTNwUNnhI3DUBwMjq7KiSvgBYK+Pr6xudzKdDjEZ5/GKO5jqe+xdO/Iya78NufnsHOMe9C9nTzfQNoYyA+7yJ+G4Dt4iDNdIwqVtGiRSewv1tsYgNKvCccWIA2esSJFxAfn3A0r2LFiqUhq1Oxjyhl4+GVb0npJvnAurp27XqINKcmXjySdGsdHmkgbr+GRU8kBCSEsGUD0vV0CQsU0hyvrk+OLMb+Ei+sdf78edv+/fu/0gAKcV2LAE8PGjSoNIZQEM+sABkzPhKLpgWPHwSi+I74fhQSZyCOp0en64jZQRBKR2L8W9LKFhBJdrN/EWFpCMfpxTYaY7/Acbdev35dY/DBJUuWlFF8c/ItKv1PQuw+QvrTg1y5MQqfXL58+anEyT14YhBKfAv8hpDvjsI7f0BRehSYCjkCMYC8SZIkeYYXL9eEBilYJlKlVHigA7l/ehQeD/Km559I6R+voDUKaKAbIAShwMx58+a9DuQfEKMHXe6CLhkIE5MIE3p+jQhhDLjEAeXhhJdIr2mLbPmW2Hu4RHGefH0UqV4XFPFQigN605crV+40nn4BYlUTNr0daB0I7K4FEd4TZ9thCN8fPXo0Iwbyku2TBgYGWhFSWrRp00bPSvsgpIaOELGNIEg6DMpDAz8odA5cwDpnzpx6QvRz0GYgqdo4+EBRUsur7dq1C+uzW76qfPOe/k+iOIm3D6TjewPVd4BVuwYNGvig1OHAbT5QQGXGK4DlE2x3D4+1JyxkwetvJ0yY8DlGo3vbWQPX74QIobv9IN7e3rcIJ5dBGN0HT+P7i/Hg7jD29exzAvG6AgrX/fDetmzZcut/ReH/M6L12pUqVUou7yc9yo0Cjnfp0mUPhDAl31l+//33a/hd6+h1OxJL0rZ4kyZNqsp3r1Hg89WrV6se7y9Cbj5C4YNU7MDVq1eN6+z/F+Q/6+kfC7H6OTB/T94/dOjQk8TjCnh0TeD/Dt+9B/4HEJf7AtWBZAidChYsWB0Pdn758iUgYPMGQviXmC6BBxwGRQxkDBlJ2YxPk0T+syHRJP/5CwiHWP74449aD14JAqcKXT38TiNrAaRfZQYMGPCXJ0nh4Y5whQOEgTgQv2p9+vQx+y6N35J81cqZLynkyxYibRCyJ+nSpbtEOnYbaH9CRnCUfH4hpO4v1adsF0he/wCIX0WevgESZ5zIj5b/qCjWz5kzxw5jiKz16NESLdESLdESLdESLdESLdESLdESLdESLdESLdESLdESLQaDwfB/1KaEKgaTbUQAAAAASUVORK5CYII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027" name="Picture 3" descr="C:\Users\KS\Desktop\SIEDロゴ白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8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33" y="8908051"/>
            <a:ext cx="1000704" cy="101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図 18" descr="ロゴ&#10;&#10;自動的に生成された説明">
            <a:extLst>
              <a:ext uri="{FF2B5EF4-FFF2-40B4-BE49-F238E27FC236}">
                <a16:creationId xmlns:a16="http://schemas.microsoft.com/office/drawing/2014/main" id="{85EB29A1-E02D-429A-9364-A818566BF5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8681">
            <a:off x="-872932" y="4616845"/>
            <a:ext cx="3467480" cy="260061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23" name="図 22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B8A61D5E-2B11-4B0D-8E3D-DE774FFF09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76" b="92569" l="3210" r="89976">
                        <a14:foregroundMark x1="28286" y1="92569" x2="27135" y2="91478"/>
                        <a14:foregroundMark x1="9933" y1="64822" x2="3210" y2="50808"/>
                      </a14:backgroundRemoval>
                    </a14:imgEffect>
                    <a14:imgEffect>
                      <a14:colorTemperature colorTemp="6509"/>
                    </a14:imgEffect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23" y="3475732"/>
            <a:ext cx="6747755" cy="50608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28049" y="7126082"/>
            <a:ext cx="5658852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000" b="1" dirty="0"/>
              <a:t>【</a:t>
            </a:r>
            <a:r>
              <a:rPr lang="ja-JP" altLang="en-US" sz="2000" b="1" dirty="0"/>
              <a:t>日時</a:t>
            </a:r>
            <a:r>
              <a:rPr lang="en-US" altLang="ja-JP" sz="2000" b="1" dirty="0"/>
              <a:t>】</a:t>
            </a:r>
            <a:r>
              <a:rPr lang="ja-JP" altLang="en-US" sz="2000" b="1" dirty="0"/>
              <a:t>　 </a:t>
            </a:r>
            <a:r>
              <a:rPr lang="en-US" altLang="ja-JP" sz="2000" b="1" dirty="0"/>
              <a:t>7</a:t>
            </a:r>
            <a:r>
              <a:rPr lang="ja-JP" altLang="en-US" sz="2000" b="1" dirty="0"/>
              <a:t>月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日（木）　</a:t>
            </a:r>
            <a:r>
              <a:rPr lang="en-US" altLang="ja-JP" sz="2000" b="1" dirty="0"/>
              <a:t>12</a:t>
            </a:r>
            <a:r>
              <a:rPr lang="ja-JP" altLang="en-US" sz="2000" b="1" dirty="0"/>
              <a:t>：</a:t>
            </a:r>
            <a:r>
              <a:rPr lang="en-US" altLang="ja-JP" sz="2000" b="1" dirty="0"/>
              <a:t>30</a:t>
            </a:r>
            <a:r>
              <a:rPr lang="ja-JP" altLang="en-US" sz="2000" b="1" dirty="0"/>
              <a:t>から</a:t>
            </a:r>
            <a:r>
              <a:rPr lang="en-US" altLang="ja-JP" sz="2000" b="1" dirty="0"/>
              <a:t>13</a:t>
            </a:r>
            <a:r>
              <a:rPr lang="ja-JP" altLang="en-US" sz="2000" b="1" dirty="0"/>
              <a:t>：</a:t>
            </a:r>
            <a:r>
              <a:rPr lang="en-US" altLang="ja-JP" sz="2000" b="1" dirty="0"/>
              <a:t>00</a:t>
            </a:r>
          </a:p>
          <a:p>
            <a:r>
              <a:rPr lang="en-US" altLang="ja-JP" sz="2000" b="1" dirty="0"/>
              <a:t>【</a:t>
            </a:r>
            <a:r>
              <a:rPr lang="ja-JP" altLang="en-US" sz="2000" b="1" dirty="0"/>
              <a:t>場所</a:t>
            </a:r>
            <a:r>
              <a:rPr lang="en-US" altLang="ja-JP" sz="2000" b="1" dirty="0"/>
              <a:t>】</a:t>
            </a:r>
            <a:r>
              <a:rPr lang="ja-JP" altLang="en-US" sz="2000" b="1" dirty="0"/>
              <a:t>　 京田辺校地　嗣業館１</a:t>
            </a:r>
            <a:r>
              <a:rPr lang="en-US" altLang="ja-JP" sz="2000" b="1" dirty="0"/>
              <a:t>F </a:t>
            </a:r>
            <a:r>
              <a:rPr lang="ja-JP" altLang="en-US" sz="2000" b="1" dirty="0"/>
              <a:t>国際交流ラウンジ</a:t>
            </a:r>
            <a:br>
              <a:rPr lang="en-US" altLang="ja-JP" sz="2000" b="1" dirty="0"/>
            </a:br>
            <a:r>
              <a:rPr lang="en-US" altLang="ja-JP" sz="2000" b="1" dirty="0"/>
              <a:t>【</a:t>
            </a:r>
            <a:r>
              <a:rPr lang="ja-JP" altLang="en-US" sz="2000" b="1" dirty="0"/>
              <a:t>定員</a:t>
            </a:r>
            <a:r>
              <a:rPr lang="en-US" altLang="ja-JP" sz="2000" b="1" dirty="0"/>
              <a:t>】</a:t>
            </a:r>
            <a:r>
              <a:rPr lang="ja-JP" altLang="en-US" sz="2000" b="1" dirty="0"/>
              <a:t>　 </a:t>
            </a:r>
            <a:r>
              <a:rPr lang="en-US" altLang="ja-JP" sz="2000" b="1" dirty="0"/>
              <a:t>16</a:t>
            </a:r>
            <a:r>
              <a:rPr lang="ja-JP" altLang="en-US" sz="2000" b="1" dirty="0"/>
              <a:t>人</a:t>
            </a:r>
            <a:endParaRPr lang="en-US" altLang="ja-JP" sz="2000" b="1" dirty="0"/>
          </a:p>
          <a:p>
            <a:r>
              <a:rPr lang="en-US" altLang="ja-JP" sz="2000" b="1" dirty="0"/>
              <a:t>【</a:t>
            </a:r>
            <a:r>
              <a:rPr lang="ja-JP" altLang="en-US" sz="2000" b="1" dirty="0"/>
              <a:t>参加費</a:t>
            </a:r>
            <a:r>
              <a:rPr lang="en-US" altLang="ja-JP" sz="2000" b="1" dirty="0"/>
              <a:t>】</a:t>
            </a:r>
            <a:r>
              <a:rPr lang="ja-JP" altLang="en-US" sz="2000" b="1" dirty="0"/>
              <a:t>無料</a:t>
            </a:r>
            <a:endParaRPr lang="en-SG" sz="2000" b="1" dirty="0"/>
          </a:p>
        </p:txBody>
      </p:sp>
      <p:pic>
        <p:nvPicPr>
          <p:cNvPr id="25" name="図 2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D68294A-BF5F-47D9-A92A-581171CD33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0082">
            <a:off x="5091549" y="2161883"/>
            <a:ext cx="2942877" cy="2207158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928AE02-847D-4201-B095-4ACDEFA58E27}"/>
              </a:ext>
            </a:extLst>
          </p:cNvPr>
          <p:cNvSpPr txBox="1"/>
          <p:nvPr/>
        </p:nvSpPr>
        <p:spPr>
          <a:xfrm>
            <a:off x="1595146" y="4773961"/>
            <a:ext cx="529878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/>
              <a:t>参加はこちらから！！</a:t>
            </a:r>
          </a:p>
        </p:txBody>
      </p:sp>
      <p:pic>
        <p:nvPicPr>
          <p:cNvPr id="1028" name="Picture 4" descr="UNOって知ってる？　Do you like UNO? 用 QR コード">
            <a:extLst>
              <a:ext uri="{FF2B5EF4-FFF2-40B4-BE49-F238E27FC236}">
                <a16:creationId xmlns:a16="http://schemas.microsoft.com/office/drawing/2014/main" id="{136462D3-B98A-47C3-A0FD-228E5F0D0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455" y="5612495"/>
            <a:ext cx="1470984" cy="147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BE5F982-9D65-43EB-9886-98E2F4AFC303}"/>
              </a:ext>
            </a:extLst>
          </p:cNvPr>
          <p:cNvSpPr txBox="1"/>
          <p:nvPr/>
        </p:nvSpPr>
        <p:spPr>
          <a:xfrm>
            <a:off x="136606" y="845413"/>
            <a:ext cx="5913205" cy="156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/>
              <a:t>SIED</a:t>
            </a:r>
            <a:r>
              <a:rPr kumimoji="1" lang="ja-JP" altLang="en-US" sz="4800" dirty="0"/>
              <a:t>企画</a:t>
            </a:r>
            <a:endParaRPr kumimoji="1" lang="en-US" altLang="ja-JP" sz="4800" dirty="0"/>
          </a:p>
          <a:p>
            <a:pPr algn="ctr"/>
            <a:r>
              <a:rPr kumimoji="1" lang="ja-JP" altLang="en-US" sz="4800" dirty="0"/>
              <a:t>「</a:t>
            </a:r>
            <a:r>
              <a:rPr kumimoji="1" lang="en-US" altLang="ja-JP" sz="4800" dirty="0"/>
              <a:t>UNO</a:t>
            </a:r>
            <a:r>
              <a:rPr kumimoji="1" lang="ja-JP" altLang="en-US" sz="4800" dirty="0"/>
              <a:t>って知ってる？」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972C77F-B714-4F7E-B48D-A549C481517D}"/>
              </a:ext>
            </a:extLst>
          </p:cNvPr>
          <p:cNvGrpSpPr/>
          <p:nvPr/>
        </p:nvGrpSpPr>
        <p:grpSpPr>
          <a:xfrm rot="2408921">
            <a:off x="4229987" y="-215366"/>
            <a:ext cx="3356992" cy="2000672"/>
            <a:chOff x="-243408" y="-110674"/>
            <a:chExt cx="3356992" cy="2000672"/>
          </a:xfrm>
          <a:solidFill>
            <a:srgbClr val="92D050"/>
          </a:solidFill>
        </p:grpSpPr>
        <p:sp>
          <p:nvSpPr>
            <p:cNvPr id="4" name="Explosion 2 3"/>
            <p:cNvSpPr/>
            <p:nvPr/>
          </p:nvSpPr>
          <p:spPr>
            <a:xfrm>
              <a:off x="-243408" y="-110674"/>
              <a:ext cx="3356992" cy="2000672"/>
            </a:xfrm>
            <a:prstGeom prst="irregularSeal2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" name="TextBox 4"/>
            <p:cNvSpPr txBox="1"/>
            <p:nvPr/>
          </p:nvSpPr>
          <p:spPr>
            <a:xfrm rot="20226282">
              <a:off x="125808" y="681281"/>
              <a:ext cx="2520242" cy="46166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SG" sz="2400" dirty="0"/>
                <a:t>SIED</a:t>
              </a:r>
              <a:r>
                <a:rPr lang="ja-JP" altLang="en-US" sz="2400" dirty="0"/>
                <a:t>スタッフ限定❕</a:t>
              </a:r>
              <a:endParaRPr lang="en-SG" sz="2400" dirty="0"/>
            </a:p>
          </p:txBody>
        </p:sp>
      </p:grpSp>
      <p:pic>
        <p:nvPicPr>
          <p:cNvPr id="6" name="図 5" descr="ロゴ&#10;&#10;中程度の精度で自動的に生成された説明">
            <a:extLst>
              <a:ext uri="{FF2B5EF4-FFF2-40B4-BE49-F238E27FC236}">
                <a16:creationId xmlns:a16="http://schemas.microsoft.com/office/drawing/2014/main" id="{303C0D4F-3104-4D8D-BAD1-13FAA7F88D7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3554">
            <a:off x="-682123" y="2753583"/>
            <a:ext cx="2691846" cy="201888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508DE73-E8DC-41C4-9ECC-709531F7D927}"/>
              </a:ext>
            </a:extLst>
          </p:cNvPr>
          <p:cNvSpPr txBox="1"/>
          <p:nvPr/>
        </p:nvSpPr>
        <p:spPr>
          <a:xfrm>
            <a:off x="1291737" y="3447166"/>
            <a:ext cx="5658851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/>
              <a:t>みんなで</a:t>
            </a:r>
            <a:r>
              <a:rPr kumimoji="1" lang="en-US" altLang="ja-JP" sz="4000" b="1" dirty="0"/>
              <a:t>UNO</a:t>
            </a:r>
            <a:r>
              <a:rPr kumimoji="1" lang="ja-JP" altLang="en-US" sz="4000" b="1" dirty="0"/>
              <a:t>しましょう！</a:t>
            </a:r>
            <a:endParaRPr kumimoji="1" lang="en-US" altLang="ja-JP" sz="4000" b="1" dirty="0"/>
          </a:p>
        </p:txBody>
      </p:sp>
      <p:pic>
        <p:nvPicPr>
          <p:cNvPr id="15" name="図 14" descr="ロゴ&#10;&#10;自動的に生成された説明">
            <a:extLst>
              <a:ext uri="{FF2B5EF4-FFF2-40B4-BE49-F238E27FC236}">
                <a16:creationId xmlns:a16="http://schemas.microsoft.com/office/drawing/2014/main" id="{25B67564-7E93-4864-B02C-E084E71F020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1" t="11352" r="5867" b="13342"/>
          <a:stretch/>
        </p:blipFill>
        <p:spPr>
          <a:xfrm rot="6045776">
            <a:off x="4795902" y="7243430"/>
            <a:ext cx="2448272" cy="17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23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141</Words>
  <Application>Microsoft Office PowerPoint</Application>
  <PresentationFormat>A4 210 x 297 mm</PresentationFormat>
  <Paragraphs>14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BIZ UDP明朝 Medium</vt:lpstr>
      <vt:lpstr>Arial</vt:lpstr>
      <vt:lpstr>Calibri</vt:lpstr>
      <vt:lpstr>Segoe UI</vt:lpstr>
      <vt:lpstr>Office Theme</vt:lpstr>
      <vt:lpstr>PowerPoint プレゼンテーション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Kwok Sing</dc:creator>
  <cp:lastModifiedBy>Yuta  Mizutani</cp:lastModifiedBy>
  <cp:revision>16</cp:revision>
  <dcterms:created xsi:type="dcterms:W3CDTF">2021-06-25T09:49:20Z</dcterms:created>
  <dcterms:modified xsi:type="dcterms:W3CDTF">2021-06-29T05:30:03Z</dcterms:modified>
</cp:coreProperties>
</file>